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6" r:id="rId10"/>
  </p:sldIdLst>
  <p:sldSz cx="12192000" cy="6858000"/>
  <p:notesSz cx="6858000" cy="9144000"/>
  <p:embeddedFontLst>
    <p:embeddedFont>
      <p:font typeface="Bebas Neue" panose="020B0606020202050201" pitchFamily="34" charset="77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Impact" panose="020B0806030902050204" pitchFamily="3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B5B5"/>
    <a:srgbClr val="606060"/>
    <a:srgbClr val="FF0000"/>
    <a:srgbClr val="101010"/>
    <a:srgbClr val="181818"/>
    <a:srgbClr val="5C0000"/>
    <a:srgbClr val="0E0E0E"/>
    <a:srgbClr val="00B050"/>
    <a:srgbClr val="FFFF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1" d="100"/>
          <a:sy n="71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975E6FD-0278-7A91-B43D-572C893FC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1600" y="2680152"/>
            <a:ext cx="1828800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898FAD92-4C3B-671E-16CE-09889669E6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87697" y="2675390"/>
            <a:ext cx="1828800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3B5C8008-0304-0D33-029C-1850387F3E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" y="2675390"/>
            <a:ext cx="1828800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D262E7A-CA98-25D0-AC68-8D7E961427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25000" y="2685138"/>
            <a:ext cx="1828800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60FC1778-FA0D-EC63-FD72-5D69ECF042C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75503" y="2685138"/>
            <a:ext cx="1828800" cy="1828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12588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EC6EC-1A59-4462-B726-BA201D216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9D6B30-FB8A-4D49-B9A8-2347CEE13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8BAC3-F5DC-4C62-927B-F4BA5A8C9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89C7-EEC1-4E5B-AF60-D9CD03426B89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07B28-8A39-473D-9909-18B0727FE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67E29-5A46-4FEC-915E-B8AE40A4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BAC3C-56B8-472E-A72F-279C9AEC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73613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7EAAE-B531-45A8-A047-15A54D3EB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57D0A-24E2-4F02-B6A7-3AE2EE7E0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4A571-662C-4C99-8E20-9B2DB49D5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89C7-EEC1-4E5B-AF60-D9CD03426B89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37317-8E4F-4D8E-8685-C0099339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4E379-5943-4483-B92D-6B973A839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BAC3C-56B8-472E-A72F-279C9AEC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96029"/>
      </p:ext>
    </p:extLst>
  </p:cSld>
  <p:clrMapOvr>
    <a:masterClrMapping/>
  </p:clrMapOvr>
  <p:transition spd="med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D5ED4-8583-4441-B304-88EC6E978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73C83-49B9-4067-9119-A1D32F214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EC0A6-A497-4BED-A035-5269B342A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89C7-EEC1-4E5B-AF60-D9CD03426B89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85122-4464-4D1F-88CB-07D57344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65859-780A-45DF-B086-1476DFFE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BAC3C-56B8-472E-A72F-279C9AEC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26778"/>
      </p:ext>
    </p:extLst>
  </p:cSld>
  <p:clrMapOvr>
    <a:masterClrMapping/>
  </p:clrMapOvr>
  <p:transition spd="med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9072-41F3-482E-8E7B-385EB88E4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EA8DB-5CFD-4199-8CC8-32C630F96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001355-0338-4E45-89E7-B56FA9462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572BA-6B02-4278-BB13-E96CDBC42E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951F24-3E6C-4137-ADCB-66FA17B39A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59D400-650F-4045-BB53-27A220EC9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89C7-EEC1-4E5B-AF60-D9CD03426B89}" type="datetimeFigureOut">
              <a:rPr lang="en-US" smtClean="0"/>
              <a:t>5/1/23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A51A14-F0CD-4070-8023-24997E692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38F0CD-FA26-4B50-9DCC-7AB4D760E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BAC3C-56B8-472E-A72F-279C9AEC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5076"/>
      </p:ext>
    </p:extLst>
  </p:cSld>
  <p:clrMapOvr>
    <a:masterClrMapping/>
  </p:clrMapOvr>
  <p:transition spd="med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E32EC-F955-4FED-86B5-EA306BFF1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9BE04-7DBE-4970-AF88-3184EC04C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509B11-EC89-41E1-B00D-3A8C79C3F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B0F56-3BDA-477D-8EBF-A34D49154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89C7-EEC1-4E5B-AF60-D9CD03426B89}" type="datetimeFigureOut">
              <a:rPr lang="en-US" smtClean="0"/>
              <a:t>5/1/23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A5CD5-62B0-43A4-9A45-077E986A2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AC69F-57DC-4DBE-A721-03103C77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BAC3C-56B8-472E-A72F-279C9AEC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26354"/>
      </p:ext>
    </p:extLst>
  </p:cSld>
  <p:clrMapOvr>
    <a:masterClrMapping/>
  </p:clrMapOvr>
  <p:transition spd="med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09AD7E-3DA5-EEE4-2077-B93B6E21E4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6147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59753"/>
      </p:ext>
    </p:extLst>
  </p:cSld>
  <p:clrMapOvr>
    <a:masterClrMapping/>
  </p:clrMapOvr>
  <p:transition spd="med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D9966-1875-484E-A66A-DB4DB416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CC71E-40FA-47A7-96B6-FFCD28DC1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62D945-A600-44FC-9B3F-12223E5E1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9ECFD-123F-4BEE-AFCF-3176B5A06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89C7-EEC1-4E5B-AF60-D9CD03426B89}" type="datetimeFigureOut">
              <a:rPr lang="en-US" smtClean="0"/>
              <a:t>5/1/23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6128A-D107-499A-9DCB-71A9C5BBD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69861-A195-4845-95F0-E52D0CEC1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BAC3C-56B8-472E-A72F-279C9AEC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68684"/>
      </p:ext>
    </p:extLst>
  </p:cSld>
  <p:clrMapOvr>
    <a:masterClrMapping/>
  </p:clrMapOvr>
  <p:transition spd="med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DBDF-3D03-4FD2-BA64-535AACEBA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7784D9-0A1F-442F-AEFF-E81363C02D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D97BAA-63A1-423C-BCF2-FBAAD0FAF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34D3D0-9DDC-41A4-A812-EB6053CE6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89C7-EEC1-4E5B-AF60-D9CD03426B89}" type="datetimeFigureOut">
              <a:rPr lang="en-US" smtClean="0"/>
              <a:t>5/1/23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3B071-8FDB-49D7-96D5-9C99D577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F7B11-11C5-470A-82DF-303CD5115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BAC3C-56B8-472E-A72F-279C9AEC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06038"/>
      </p:ext>
    </p:extLst>
  </p:cSld>
  <p:clrMapOvr>
    <a:masterClrMapping/>
  </p:clrMapOvr>
  <p:transition spd="med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F195D-D6C4-49FA-BD85-F6B25F952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C61225-0184-4F52-A501-4759EA0FD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FEAD9-4346-49F9-8F9B-227480C27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89C7-EEC1-4E5B-AF60-D9CD03426B89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4BDA2-FEF3-4F32-B038-1CF1C6335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9877D-1498-45DA-8FC8-7F9EED13D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BAC3C-56B8-472E-A72F-279C9AEC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8794"/>
      </p:ext>
    </p:extLst>
  </p:cSld>
  <p:clrMapOvr>
    <a:masterClrMapping/>
  </p:clrMapOvr>
  <p:transition spd="med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34DE00-ED82-4621-ADA3-E160A9AC02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A4C2D6-BEC6-4703-9C4A-F3E54C28E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83B16-162A-447A-9085-79C28FEDD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89C7-EEC1-4E5B-AF60-D9CD03426B89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74851-BB51-495D-A23E-60C3202E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D0C21-8261-46D8-91DE-08EC98CE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BAC3C-56B8-472E-A72F-279C9AEC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84894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F60E962-EFAE-4408-2B02-CD9FB415D1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60388"/>
            <a:ext cx="12192000" cy="62976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67895EC5-BF34-EBEF-3D04-1E0D1E6493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6111" y="4267200"/>
            <a:ext cx="1417637" cy="213042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C4714531-F919-43DB-77C2-2859B34123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88075" y="4267200"/>
            <a:ext cx="1417637" cy="213042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C67E6F90-3F65-34CD-7DDD-AB708C77EE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250038" y="4267197"/>
            <a:ext cx="1417637" cy="213042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E83CF4-847F-6538-421C-3A68F0B61A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64149" y="4267200"/>
            <a:ext cx="1417637" cy="2130422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EF481335-3E48-2BB6-2671-1AF85BD1EED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02185" y="4267200"/>
            <a:ext cx="1417637" cy="213042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47488"/>
      </p:ext>
    </p:extLst>
  </p:cSld>
  <p:clrMapOvr>
    <a:masterClrMapping/>
  </p:clrMapOvr>
  <p:transition spd="med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9DE29-0AD5-4B82-92E5-7A2AC2B55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497956-C3EE-45AC-89F3-E34266D11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8E97C-D4F3-438E-8AA7-15410BEB6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DD710-7C30-4618-B05D-830F24E54CC8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5656F-9071-47D3-91F0-8496E8824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53789-EEDF-45A4-A157-442D22EC7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E95F-5F18-4EFF-8B38-5131B98EA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1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0D77D-4E3E-4C01-A672-CC803BCF0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D71B8-267E-4CEC-BE26-C2B38AE57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FD67A-94DA-4BF8-87E3-D03342F31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DD710-7C30-4618-B05D-830F24E54CC8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8F6C8-EA82-4E80-AAF8-63127AFED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8BB81-FE28-4D36-B4B8-044F7E3BF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E95F-5F18-4EFF-8B38-5131B98EA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35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F5B0B-6628-4EAD-915E-8A7FA54F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F2F2A-0E44-4624-99B1-674B347DA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41730-459D-4C3C-A10F-AE6B510B5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DD710-7C30-4618-B05D-830F24E54CC8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19271-590B-4E70-A6E4-99CFE480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72AAA-440A-461D-861E-64C8BC0A9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E95F-5F18-4EFF-8B38-5131B98EA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56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25002-F5FE-44F5-8D03-943B52766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4F1-53AB-4EB9-814A-313F1A09DF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1A1F88-4D02-4FBD-99F8-75B8789BB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93632-55D3-40F7-B03F-8F460C8D1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DD710-7C30-4618-B05D-830F24E54CC8}" type="datetimeFigureOut">
              <a:rPr lang="en-US" smtClean="0"/>
              <a:t>5/1/23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B93D8-B67A-45C5-A4A9-1F47D54AC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BCA9B-72CF-4DD2-8EF2-DE66ABD47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E95F-5F18-4EFF-8B38-5131B98EA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7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382B6-E2AD-44C5-A4CB-AFA19D4E2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42699-7008-44C9-980C-83877E4B0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4F0ABF-DD55-4D64-8020-2868CCDBA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47651E-D2FF-420C-8CF3-F95A19CB6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DB1782-CBEE-4EF3-A2DB-373247505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D7D46-877E-40F1-8AF7-37D185216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DD710-7C30-4618-B05D-830F24E54CC8}" type="datetimeFigureOut">
              <a:rPr lang="en-US" smtClean="0"/>
              <a:t>5/1/23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EC1EF4-6E53-4469-89D4-03F29D1CC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F2519E-C6BA-41EA-9F67-84C83294E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E95F-5F18-4EFF-8B38-5131B98EA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98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13788-C108-47F5-A092-DBAF98A2D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1242FD-3B25-4A8C-BA1B-62A925237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DD710-7C30-4618-B05D-830F24E54CC8}" type="datetimeFigureOut">
              <a:rPr lang="en-US" smtClean="0"/>
              <a:t>5/1/23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BFFA9D-DF4B-4177-9D18-DC87E4395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D4D80E-6E06-4CC5-A67B-1604E6217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E95F-5F18-4EFF-8B38-5131B98EA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66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A3F6AF-1F00-42DA-97B9-443B7D5FD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DD710-7C30-4618-B05D-830F24E54CC8}" type="datetimeFigureOut">
              <a:rPr lang="en-US" smtClean="0"/>
              <a:t>5/1/23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461272-EC56-44CF-93AE-36C8C576D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999CD-D7CB-48E2-8DCB-DA3A79F5F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E95F-5F18-4EFF-8B38-5131B98EA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44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E4CB8-C4B4-43B8-AAC8-76BFB81D4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3CF84-8C22-4ADB-BA16-AD9010159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AAF73-9013-4810-9FE0-859707D9F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76F830-A01A-427C-BC26-AD55BBD6E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DD710-7C30-4618-B05D-830F24E54CC8}" type="datetimeFigureOut">
              <a:rPr lang="en-US" smtClean="0"/>
              <a:t>5/1/23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B9AF60-B3CE-4A3B-AF84-338DD3688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2E7CA-7967-47E9-A563-1D844129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E95F-5F18-4EFF-8B38-5131B98EA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31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D06B4-030C-4F52-9881-935FD46B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97370E-4465-48E3-A0D3-C7D82748D7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CDB55-DA01-48C6-8821-83F57EE9B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C5C96-A581-4DDA-9C6B-11184E4B5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DD710-7C30-4618-B05D-830F24E54CC8}" type="datetimeFigureOut">
              <a:rPr lang="en-US" smtClean="0"/>
              <a:t>5/1/23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B5E23-63BB-4153-BEA6-9F2AE0BD1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1583D-6095-4688-B52D-D38194F4D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E95F-5F18-4EFF-8B38-5131B98EA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5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C8E67-D743-4AD7-AB1C-C614B4DF0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AA292-F391-4553-8B98-914B53D6F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8876E-3968-49D8-8E6E-7C7B9876D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DD710-7C30-4618-B05D-830F24E54CC8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BE388-3C97-4C84-ADBE-0E2CEDFCC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B9EC1-C01A-4267-A3F0-69FBD3AF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E95F-5F18-4EFF-8B38-5131B98EA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9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53C572-FE1A-598E-0D80-0FE8976A92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98178" y="691616"/>
            <a:ext cx="3272605" cy="491930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82725"/>
      </p:ext>
    </p:extLst>
  </p:cSld>
  <p:clrMapOvr>
    <a:masterClrMapping/>
  </p:clrMapOvr>
  <p:transition spd="med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FD908D-C67E-463B-AA9A-CEC18804F3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2776B2-F3BF-43CA-B70A-C231125CB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DB3FF-DE74-4A19-847C-6D55CA4F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DD710-7C30-4618-B05D-830F24E54CC8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12AD8-EC3F-413B-A54D-16660A493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5092F-EDEC-4CA1-907B-B47B29245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E95F-5F18-4EFF-8B38-5131B98EA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59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2443F7E-A87C-F0A5-E99A-29A0B697B9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60388"/>
            <a:ext cx="12192000" cy="6297612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B6E2A39-65E3-1910-E882-4667C4029C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2850" y="1925638"/>
            <a:ext cx="2782888" cy="1652587"/>
          </a:xfrm>
          <a:prstGeom prst="round2Same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F09859CD-E90D-D7F0-DB8E-CC3BB7632E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04313" y="1924877"/>
            <a:ext cx="2782888" cy="1652587"/>
          </a:xfrm>
          <a:prstGeom prst="round2Same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7F52DF3F-61A3-D5F1-EC2F-1364B4099A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96502" y="1918414"/>
            <a:ext cx="2782888" cy="1652587"/>
          </a:xfrm>
          <a:prstGeom prst="round2Same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24982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531A307-DED9-36F4-F2D0-84D3A477AF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20700"/>
            <a:ext cx="12192000" cy="6337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67529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B9C9095-4EA6-75A4-7814-E3F332F91B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9841" y="1961988"/>
            <a:ext cx="1673859" cy="2047302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B9255302-B9E1-65D6-CE85-3AC557E83A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39558" y="4230857"/>
            <a:ext cx="1673859" cy="2047302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5960C5DE-C2F4-7B69-E6B2-0AAE874248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0173" y="1961988"/>
            <a:ext cx="1673859" cy="2047302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6F5A4E43-DE1F-332E-3D9A-01F1818E3C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173" y="4230857"/>
            <a:ext cx="1673859" cy="204730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33344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B5621B-3DB8-D60B-D104-A96AD94E8B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55844" y="1206500"/>
            <a:ext cx="4081681" cy="2930525"/>
          </a:xfrm>
          <a:prstGeom prst="round2SameRect">
            <a:avLst>
              <a:gd name="adj1" fmla="val 20629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20280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3FF4664-0037-BFAD-18C2-8501AF6337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9372" y="1453358"/>
            <a:ext cx="2701803" cy="1773936"/>
          </a:xfrm>
          <a:prstGeom prst="roundRect">
            <a:avLst>
              <a:gd name="adj" fmla="val 5212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0CC9E875-4297-3BF3-8EB3-1B5E7DF7D6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23637" y="1452282"/>
            <a:ext cx="2701803" cy="1773936"/>
          </a:xfrm>
          <a:prstGeom prst="roundRect">
            <a:avLst>
              <a:gd name="adj" fmla="val 5212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02EA8DC4-055A-B93C-75EF-B9DDB61AB4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17779" y="1453358"/>
            <a:ext cx="2701803" cy="1773936"/>
          </a:xfrm>
          <a:prstGeom prst="roundRect">
            <a:avLst>
              <a:gd name="adj" fmla="val 5212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9EFECC8-87BB-8A7E-0ED7-D283EAFEA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2044" y="1452282"/>
            <a:ext cx="2701803" cy="1773936"/>
          </a:xfrm>
          <a:prstGeom prst="roundRect">
            <a:avLst>
              <a:gd name="adj" fmla="val 5212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66721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3AA7D08-2DCC-3234-55D7-C4C03C6CC0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65109" y="1658938"/>
            <a:ext cx="2066328" cy="3589923"/>
          </a:xfrm>
          <a:prstGeom prst="roundRect">
            <a:avLst>
              <a:gd name="adj" fmla="val 12365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3180D72E-FACD-66FE-739F-E652173C73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60563" y="1658938"/>
            <a:ext cx="2066328" cy="3589923"/>
          </a:xfrm>
          <a:prstGeom prst="roundRect">
            <a:avLst>
              <a:gd name="adj" fmla="val 12365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F3017683-2263-6F98-1B04-DAA9FE8E38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865059" y="2141659"/>
            <a:ext cx="1326941" cy="2500801"/>
          </a:xfrm>
          <a:prstGeom prst="roundRect">
            <a:avLst>
              <a:gd name="adj" fmla="val 12365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9CBC3E43-ABED-D66B-CC9A-A226882118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157" y="2178599"/>
            <a:ext cx="1326941" cy="2500801"/>
          </a:xfrm>
          <a:prstGeom prst="roundRect">
            <a:avLst>
              <a:gd name="adj" fmla="val 12365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91032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EC217D-E9BD-48FD-83B7-3D1D67871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82EF1-BEE2-4A0A-9C62-BD654E022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611D2-B901-48BD-B549-A9489055A3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489C7-EEC1-4E5B-AF60-D9CD03426B89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44953-A474-4877-A2F2-4BB12BA36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40C3A-9FCC-4B88-9921-D6BAB64E5C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BAC3C-56B8-472E-A72F-279C9AEC6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49" r:id="rId10"/>
    <p:sldLayoutId id="2147483650" r:id="rId11"/>
    <p:sldLayoutId id="2147483651" r:id="rId12"/>
    <p:sldLayoutId id="2147483653" r:id="rId13"/>
    <p:sldLayoutId id="2147483652" r:id="rId14"/>
    <p:sldLayoutId id="2147483654" r:id="rId15"/>
    <p:sldLayoutId id="2147483656" r:id="rId16"/>
    <p:sldLayoutId id="2147483657" r:id="rId17"/>
    <p:sldLayoutId id="2147483658" r:id="rId18"/>
    <p:sldLayoutId id="2147483659" r:id="rId19"/>
  </p:sldLayoutIdLst>
  <p:transition spd="med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49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7F63A4-2418-4C00-ABC1-BE9194867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5BA3-D51C-49CD-B387-9055F7B65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A461A-7317-452A-A745-A928B6D53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DD710-7C30-4618-B05D-830F24E54CC8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30A8F-0093-44A7-9FEA-0D275F16A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2716F-306B-49EE-A951-54383D75D0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3E95F-5F18-4EFF-8B38-5131B98EA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5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jp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81CC84-0DBC-47B3-A0A5-C7A82F635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1"/>
            <a:ext cx="12192000" cy="68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2050"/>
      </p:ext>
    </p:extLst>
  </p:cSld>
  <p:clrMapOvr>
    <a:masterClrMapping/>
  </p:clrMapOvr>
  <p:transition spd="med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BAA942-4B33-4B45-904A-28E85C53707B}"/>
              </a:ext>
            </a:extLst>
          </p:cNvPr>
          <p:cNvSpPr txBox="1"/>
          <p:nvPr/>
        </p:nvSpPr>
        <p:spPr>
          <a:xfrm>
            <a:off x="2242930" y="2052430"/>
            <a:ext cx="7706139" cy="2753139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82683"/>
              </a:avLst>
            </a:prstTxWarp>
            <a:spAutoFit/>
          </a:bodyPr>
          <a:lstStyle/>
          <a:p>
            <a:pPr algn="ctr"/>
            <a:r>
              <a:rPr lang="en-US" sz="15000" dirty="0">
                <a:solidFill>
                  <a:srgbClr val="FF0000"/>
                </a:solidFill>
                <a:latin typeface="Bebas Neue" panose="020B0606020202050201" pitchFamily="34" charset="0"/>
              </a:rPr>
              <a:t>Netflix</a:t>
            </a:r>
          </a:p>
        </p:txBody>
      </p:sp>
    </p:spTree>
    <p:extLst>
      <p:ext uri="{BB962C8B-B14F-4D97-AF65-F5344CB8AC3E}">
        <p14:creationId xmlns:p14="http://schemas.microsoft.com/office/powerpoint/2010/main" val="3511956451"/>
      </p:ext>
    </p:extLst>
  </p:cSld>
  <p:clrMapOvr>
    <a:masterClrMapping/>
  </p:clrMapOvr>
  <p:transition spd="med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AEEB4D-C9FC-4235-A8C7-2B8CBAEACE59}"/>
              </a:ext>
            </a:extLst>
          </p:cNvPr>
          <p:cNvSpPr txBox="1"/>
          <p:nvPr/>
        </p:nvSpPr>
        <p:spPr>
          <a:xfrm>
            <a:off x="3856382" y="1417982"/>
            <a:ext cx="44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to Report?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738060-88E9-42C0-BE3B-2BCC37560D2D}"/>
              </a:ext>
            </a:extLst>
          </p:cNvPr>
          <p:cNvSpPr txBox="1"/>
          <p:nvPr/>
        </p:nvSpPr>
        <p:spPr>
          <a:xfrm>
            <a:off x="850991" y="4370458"/>
            <a:ext cx="1466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1E04A3-0C2D-487A-A918-895A9643A651}"/>
              </a:ext>
            </a:extLst>
          </p:cNvPr>
          <p:cNvSpPr txBox="1"/>
          <p:nvPr/>
        </p:nvSpPr>
        <p:spPr>
          <a:xfrm>
            <a:off x="3493953" y="4370458"/>
            <a:ext cx="1866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DF89B1-DD9B-436A-A868-8CFD648C06B0}"/>
              </a:ext>
            </a:extLst>
          </p:cNvPr>
          <p:cNvSpPr txBox="1"/>
          <p:nvPr/>
        </p:nvSpPr>
        <p:spPr>
          <a:xfrm>
            <a:off x="6305011" y="4370458"/>
            <a:ext cx="1866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63325A-4BAB-468F-AF00-F5A6A41DF77B}"/>
              </a:ext>
            </a:extLst>
          </p:cNvPr>
          <p:cNvSpPr txBox="1"/>
          <p:nvPr/>
        </p:nvSpPr>
        <p:spPr>
          <a:xfrm>
            <a:off x="9152591" y="4370458"/>
            <a:ext cx="1866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B4470B-03E8-4A0C-AF6C-4BEEC6DFD87F}"/>
              </a:ext>
            </a:extLst>
          </p:cNvPr>
          <p:cNvSpPr txBox="1"/>
          <p:nvPr/>
        </p:nvSpPr>
        <p:spPr>
          <a:xfrm>
            <a:off x="4731025" y="5440018"/>
            <a:ext cx="2928731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REPORTS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96A901-C821-175E-B160-79816E16E1BA}"/>
              </a:ext>
            </a:extLst>
          </p:cNvPr>
          <p:cNvSpPr txBox="1"/>
          <p:nvPr/>
        </p:nvSpPr>
        <p:spPr>
          <a:xfrm>
            <a:off x="530550" y="312120"/>
            <a:ext cx="2000613" cy="6560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prstTxWarp prst="textDeflateBottom">
              <a:avLst>
                <a:gd name="adj" fmla="val 90272"/>
              </a:avLst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Bebas Neue" panose="020B0606020202050201" pitchFamily="34" charset="0"/>
              </a:rPr>
              <a:t>Netflix</a:t>
            </a:r>
            <a:endParaRPr lang="en-US" sz="1600" dirty="0">
              <a:solidFill>
                <a:srgbClr val="FF0000"/>
              </a:solidFill>
              <a:latin typeface="Bebas Neue" panose="020B0606020202050201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07521EB-7EF8-260A-D56D-C7ED440F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5" y="2422110"/>
            <a:ext cx="1861340" cy="186134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9E8779A-FEE2-6C7A-7D4D-81DBA3C43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13" y="2422110"/>
            <a:ext cx="1861340" cy="1861340"/>
          </a:xfrm>
          <a:prstGeom prst="rect">
            <a:avLst/>
          </a:prstGeom>
        </p:spPr>
      </p:pic>
      <p:pic>
        <p:nvPicPr>
          <p:cNvPr id="23" name="Picture 24">
            <a:extLst>
              <a:ext uri="{FF2B5EF4-FFF2-40B4-BE49-F238E27FC236}">
                <a16:creationId xmlns:a16="http://schemas.microsoft.com/office/drawing/2014/main" id="{4DF37A37-F732-E865-3AAB-51C6F40F0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51" y="2422110"/>
            <a:ext cx="1861340" cy="1861340"/>
          </a:xfrm>
          <a:prstGeom prst="rect">
            <a:avLst/>
          </a:prstGeom>
        </p:spPr>
      </p:pic>
      <p:pic>
        <p:nvPicPr>
          <p:cNvPr id="25" name="Picture 26">
            <a:extLst>
              <a:ext uri="{FF2B5EF4-FFF2-40B4-BE49-F238E27FC236}">
                <a16:creationId xmlns:a16="http://schemas.microsoft.com/office/drawing/2014/main" id="{10F435B9-6A28-3C17-C8CA-C79ED280F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32" y="2422110"/>
            <a:ext cx="1861340" cy="186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45004"/>
      </p:ext>
    </p:extLst>
  </p:cSld>
  <p:clrMapOvr>
    <a:masterClrMapping/>
  </p:clrMapOvr>
  <p:transition spd="med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5">
            <a:extLst>
              <a:ext uri="{FF2B5EF4-FFF2-40B4-BE49-F238E27FC236}">
                <a16:creationId xmlns:a16="http://schemas.microsoft.com/office/drawing/2014/main" id="{8BCD949F-38F3-DBCD-0608-EEB7396A55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r="1439"/>
          <a:stretch/>
        </p:blipFill>
        <p:spPr/>
      </p:pic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0A383681-42E6-8A3A-67A3-5115B81E2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818" y="6587911"/>
            <a:ext cx="303501" cy="3035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FFA30C-A6D4-D4BA-4AE4-DF406880D39D}"/>
              </a:ext>
            </a:extLst>
          </p:cNvPr>
          <p:cNvSpPr/>
          <p:nvPr/>
        </p:nvSpPr>
        <p:spPr>
          <a:xfrm flipV="1">
            <a:off x="0" y="534284"/>
            <a:ext cx="12192000" cy="2218108"/>
          </a:xfrm>
          <a:prstGeom prst="rect">
            <a:avLst/>
          </a:prstGeom>
          <a:gradFill flip="none" rotWithShape="1">
            <a:gsLst>
              <a:gs pos="0">
                <a:srgbClr val="101010">
                  <a:alpha val="0"/>
                </a:srgbClr>
              </a:gs>
              <a:gs pos="100000">
                <a:srgbClr val="0E0E0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413888-46A5-4B07-2BC1-58F1B82CDF2F}"/>
              </a:ext>
            </a:extLst>
          </p:cNvPr>
          <p:cNvSpPr/>
          <p:nvPr/>
        </p:nvSpPr>
        <p:spPr>
          <a:xfrm>
            <a:off x="0" y="4049486"/>
            <a:ext cx="12192000" cy="282082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F3B263-3915-4360-BE8A-215CCD157CB0}"/>
              </a:ext>
            </a:extLst>
          </p:cNvPr>
          <p:cNvSpPr txBox="1"/>
          <p:nvPr/>
        </p:nvSpPr>
        <p:spPr>
          <a:xfrm>
            <a:off x="371061" y="901148"/>
            <a:ext cx="56056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Project Soar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EEE842-2166-4E46-A10B-26544BD507A6}"/>
              </a:ext>
            </a:extLst>
          </p:cNvPr>
          <p:cNvSpPr txBox="1"/>
          <p:nvPr/>
        </p:nvSpPr>
        <p:spPr>
          <a:xfrm>
            <a:off x="463826" y="2054088"/>
            <a:ext cx="482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 LITZY SANCHEZ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153F47-5F07-4EF0-8658-56E1CED37691}"/>
              </a:ext>
            </a:extLst>
          </p:cNvPr>
          <p:cNvSpPr txBox="1"/>
          <p:nvPr/>
        </p:nvSpPr>
        <p:spPr>
          <a:xfrm>
            <a:off x="510210" y="3808225"/>
            <a:ext cx="3873062" cy="307777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Credits to GemoEdits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0" name="Picture Placeholder 89">
            <a:extLst>
              <a:ext uri="{FF2B5EF4-FFF2-40B4-BE49-F238E27FC236}">
                <a16:creationId xmlns:a16="http://schemas.microsoft.com/office/drawing/2014/main" id="{CAC6BDA0-B26D-55EF-DA53-5571913BED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/>
          <a:stretch/>
        </p:blipFill>
        <p:spPr>
          <a:xfrm>
            <a:off x="6340299" y="4269183"/>
            <a:ext cx="1417637" cy="21264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2" name="Picture Placeholder 91">
            <a:extLst>
              <a:ext uri="{FF2B5EF4-FFF2-40B4-BE49-F238E27FC236}">
                <a16:creationId xmlns:a16="http://schemas.microsoft.com/office/drawing/2014/main" id="{FFA6FCBE-4B22-527E-49DD-EB1A37982A6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/>
          <a:srcRect/>
          <a:stretch/>
        </p:blipFill>
        <p:spPr>
          <a:xfrm>
            <a:off x="8739491" y="4251062"/>
            <a:ext cx="1417637" cy="21264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8" name="Picture Placeholder 87">
            <a:extLst>
              <a:ext uri="{FF2B5EF4-FFF2-40B4-BE49-F238E27FC236}">
                <a16:creationId xmlns:a16="http://schemas.microsoft.com/office/drawing/2014/main" id="{D29E2AF2-6EDD-B7E9-A5F2-833637F6A1A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/>
          <a:srcRect/>
          <a:stretch/>
        </p:blipFill>
        <p:spPr>
          <a:xfrm>
            <a:off x="3869980" y="4251062"/>
            <a:ext cx="1417637" cy="21264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6" name="Picture Placeholder 85">
            <a:extLst>
              <a:ext uri="{FF2B5EF4-FFF2-40B4-BE49-F238E27FC236}">
                <a16:creationId xmlns:a16="http://schemas.microsoft.com/office/drawing/2014/main" id="{A82A036F-75B6-9779-8271-E8B08800BAC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7"/>
          <a:srcRect/>
          <a:stretch/>
        </p:blipFill>
        <p:spPr>
          <a:xfrm>
            <a:off x="1493190" y="4238103"/>
            <a:ext cx="1417637" cy="212456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613BE6-82AC-CB59-84F8-E2F21139DC7C}"/>
              </a:ext>
            </a:extLst>
          </p:cNvPr>
          <p:cNvGrpSpPr/>
          <p:nvPr/>
        </p:nvGrpSpPr>
        <p:grpSpPr>
          <a:xfrm>
            <a:off x="872563" y="3107713"/>
            <a:ext cx="1531878" cy="506067"/>
            <a:chOff x="1191308" y="2949610"/>
            <a:chExt cx="1721713" cy="56638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0087D1-8EAC-8F68-FC6D-FCC35732CEBC}"/>
                </a:ext>
              </a:extLst>
            </p:cNvPr>
            <p:cNvSpPr/>
            <p:nvPr/>
          </p:nvSpPr>
          <p:spPr>
            <a:xfrm>
              <a:off x="1191308" y="2949610"/>
              <a:ext cx="1721713" cy="56638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7ED1B56F-277D-C0AC-FCC4-C540DEDFB47A}"/>
                </a:ext>
              </a:extLst>
            </p:cNvPr>
            <p:cNvSpPr/>
            <p:nvPr/>
          </p:nvSpPr>
          <p:spPr>
            <a:xfrm rot="5400000">
              <a:off x="1416473" y="3108148"/>
              <a:ext cx="246607" cy="24660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A8DE23-9C7E-A706-54D6-894577C6D035}"/>
                </a:ext>
              </a:extLst>
            </p:cNvPr>
            <p:cNvSpPr txBox="1"/>
            <p:nvPr/>
          </p:nvSpPr>
          <p:spPr>
            <a:xfrm>
              <a:off x="1801296" y="3022174"/>
              <a:ext cx="958850" cy="413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Play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AC52CD-93BD-5CA2-5F5E-846BF3C50B8E}"/>
              </a:ext>
            </a:extLst>
          </p:cNvPr>
          <p:cNvGrpSpPr/>
          <p:nvPr/>
        </p:nvGrpSpPr>
        <p:grpSpPr>
          <a:xfrm>
            <a:off x="2542195" y="3107713"/>
            <a:ext cx="2059986" cy="506067"/>
            <a:chOff x="2542195" y="2468334"/>
            <a:chExt cx="2059986" cy="50606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136509F-E113-6EB0-6F3C-BFB65595958D}"/>
                </a:ext>
              </a:extLst>
            </p:cNvPr>
            <p:cNvSpPr/>
            <p:nvPr/>
          </p:nvSpPr>
          <p:spPr>
            <a:xfrm>
              <a:off x="2542195" y="2468334"/>
              <a:ext cx="2059986" cy="506067"/>
            </a:xfrm>
            <a:prstGeom prst="roundRect">
              <a:avLst/>
            </a:prstGeom>
            <a:solidFill>
              <a:srgbClr val="5C5C5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49C0D5B-96A2-227B-93AF-B60E75F66AA0}"/>
                </a:ext>
              </a:extLst>
            </p:cNvPr>
            <p:cNvSpPr/>
            <p:nvPr/>
          </p:nvSpPr>
          <p:spPr>
            <a:xfrm>
              <a:off x="2749550" y="2587625"/>
              <a:ext cx="261265" cy="26126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918940F-ED13-4D83-892A-A7A5493DC03D}"/>
                </a:ext>
              </a:extLst>
            </p:cNvPr>
            <p:cNvSpPr txBox="1"/>
            <p:nvPr/>
          </p:nvSpPr>
          <p:spPr>
            <a:xfrm>
              <a:off x="3103580" y="2542143"/>
              <a:ext cx="1279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More Info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5ABBB1E-9254-C9C2-1FAB-8B237A5FD44E}"/>
                </a:ext>
              </a:extLst>
            </p:cNvPr>
            <p:cNvSpPr/>
            <p:nvPr/>
          </p:nvSpPr>
          <p:spPr>
            <a:xfrm>
              <a:off x="2863553" y="2701464"/>
              <a:ext cx="27432" cy="914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F9BDF86-9EAD-839B-7D64-2CA4A599DD4E}"/>
                </a:ext>
              </a:extLst>
            </p:cNvPr>
            <p:cNvSpPr/>
            <p:nvPr/>
          </p:nvSpPr>
          <p:spPr>
            <a:xfrm>
              <a:off x="2864191" y="2636521"/>
              <a:ext cx="27432" cy="27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BFF198C-11AD-2E29-1B57-D85A2B2A182E}"/>
              </a:ext>
            </a:extLst>
          </p:cNvPr>
          <p:cNvGrpSpPr/>
          <p:nvPr/>
        </p:nvGrpSpPr>
        <p:grpSpPr>
          <a:xfrm>
            <a:off x="0" y="0"/>
            <a:ext cx="12192000" cy="559860"/>
            <a:chOff x="0" y="0"/>
            <a:chExt cx="12192000" cy="5598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D8EA0B-804E-1E33-D5E1-D4C1CBE54598}"/>
                </a:ext>
              </a:extLst>
            </p:cNvPr>
            <p:cNvSpPr/>
            <p:nvPr/>
          </p:nvSpPr>
          <p:spPr>
            <a:xfrm>
              <a:off x="0" y="0"/>
              <a:ext cx="12192000" cy="5598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12802A-2410-61F4-1C86-9D02BBD00A85}"/>
                </a:ext>
              </a:extLst>
            </p:cNvPr>
            <p:cNvSpPr txBox="1"/>
            <p:nvPr/>
          </p:nvSpPr>
          <p:spPr>
            <a:xfrm>
              <a:off x="350840" y="89766"/>
              <a:ext cx="1062506" cy="380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DeflateBottom">
                <a:avLst>
                  <a:gd name="adj" fmla="val 86389"/>
                </a:avLst>
              </a:prstTxWarp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Bebas Neue" panose="020B0606020202050201" pitchFamily="34" charset="0"/>
                </a:rPr>
                <a:t>Netflix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5A4A67-B664-02D0-2F41-766F93B96242}"/>
                </a:ext>
              </a:extLst>
            </p:cNvPr>
            <p:cNvSpPr txBox="1"/>
            <p:nvPr/>
          </p:nvSpPr>
          <p:spPr>
            <a:xfrm>
              <a:off x="1726086" y="127866"/>
              <a:ext cx="6858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B64F56-5B0E-28F7-D957-B2087495BE4E}"/>
                </a:ext>
              </a:extLst>
            </p:cNvPr>
            <p:cNvSpPr txBox="1"/>
            <p:nvPr/>
          </p:nvSpPr>
          <p:spPr>
            <a:xfrm>
              <a:off x="2411887" y="127866"/>
              <a:ext cx="10625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TV Shows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94A61E-E6AD-732A-CC6C-4468A38CA65A}"/>
                </a:ext>
              </a:extLst>
            </p:cNvPr>
            <p:cNvSpPr txBox="1"/>
            <p:nvPr/>
          </p:nvSpPr>
          <p:spPr>
            <a:xfrm>
              <a:off x="3313587" y="127866"/>
              <a:ext cx="10625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Movies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B4C0C9-9CA0-D4AF-A970-AD286C4DA878}"/>
                </a:ext>
              </a:extLst>
            </p:cNvPr>
            <p:cNvSpPr txBox="1"/>
            <p:nvPr/>
          </p:nvSpPr>
          <p:spPr>
            <a:xfrm>
              <a:off x="4050186" y="127865"/>
              <a:ext cx="14489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&amp; Popular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E22968-51AD-679D-7AFD-944ADCD79BCA}"/>
                </a:ext>
              </a:extLst>
            </p:cNvPr>
            <p:cNvSpPr txBox="1"/>
            <p:nvPr/>
          </p:nvSpPr>
          <p:spPr>
            <a:xfrm>
              <a:off x="5277793" y="127864"/>
              <a:ext cx="10625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 List</a:t>
              </a:r>
            </a:p>
          </p:txBody>
        </p:sp>
        <p:pic>
          <p:nvPicPr>
            <p:cNvPr id="33" name="Graphic 4" descr="Magnifying glass with solid fill">
              <a:extLst>
                <a:ext uri="{FF2B5EF4-FFF2-40B4-BE49-F238E27FC236}">
                  <a16:creationId xmlns:a16="http://schemas.microsoft.com/office/drawing/2014/main" id="{4D54D8E4-09D2-3F30-11C9-3B7FF579E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41613" y="127745"/>
              <a:ext cx="277000" cy="277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838582-639D-4A46-F4CC-9A764DEEAFAD}"/>
                </a:ext>
              </a:extLst>
            </p:cNvPr>
            <p:cNvSpPr txBox="1"/>
            <p:nvPr/>
          </p:nvSpPr>
          <p:spPr>
            <a:xfrm>
              <a:off x="9972761" y="128708"/>
              <a:ext cx="548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KIDS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67C125D-BB54-CA5A-1BCF-8D5A1366AEDE}"/>
                </a:ext>
              </a:extLst>
            </p:cNvPr>
            <p:cNvGrpSpPr/>
            <p:nvPr/>
          </p:nvGrpSpPr>
          <p:grpSpPr>
            <a:xfrm>
              <a:off x="10696706" y="147164"/>
              <a:ext cx="203271" cy="213351"/>
              <a:chOff x="6619875" y="3076572"/>
              <a:chExt cx="576263" cy="604840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69B7A70-4403-F31D-2255-41A24FC5C407}"/>
                  </a:ext>
                </a:extLst>
              </p:cNvPr>
              <p:cNvSpPr/>
              <p:nvPr/>
            </p:nvSpPr>
            <p:spPr>
              <a:xfrm>
                <a:off x="6619875" y="3271838"/>
                <a:ext cx="576263" cy="15716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08B1976-859F-ECE0-258E-A84704EBF9C3}"/>
                  </a:ext>
                </a:extLst>
              </p:cNvPr>
              <p:cNvSpPr/>
              <p:nvPr/>
            </p:nvSpPr>
            <p:spPr>
              <a:xfrm>
                <a:off x="6662739" y="3424237"/>
                <a:ext cx="252412" cy="257175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52E2162-39CD-EA4F-7E78-A8DAB60EF5A4}"/>
                  </a:ext>
                </a:extLst>
              </p:cNvPr>
              <p:cNvSpPr/>
              <p:nvPr/>
            </p:nvSpPr>
            <p:spPr>
              <a:xfrm>
                <a:off x="6908006" y="3424236"/>
                <a:ext cx="252412" cy="257175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DB87BAB-02A4-293C-E72C-386889D0BAF1}"/>
                  </a:ext>
                </a:extLst>
              </p:cNvPr>
              <p:cNvSpPr/>
              <p:nvPr/>
            </p:nvSpPr>
            <p:spPr>
              <a:xfrm>
                <a:off x="6705601" y="3076572"/>
                <a:ext cx="216694" cy="195265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287ABD9-59DB-8C27-5725-0FB87012B6A6}"/>
                  </a:ext>
                </a:extLst>
              </p:cNvPr>
              <p:cNvSpPr/>
              <p:nvPr/>
            </p:nvSpPr>
            <p:spPr>
              <a:xfrm>
                <a:off x="6922295" y="3162300"/>
                <a:ext cx="157161" cy="109537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7ACC9D48-9931-C6F7-2D99-1E4AF027ECCA}"/>
                </a:ext>
              </a:extLst>
            </p:cNvPr>
            <p:cNvSpPr/>
            <p:nvPr/>
          </p:nvSpPr>
          <p:spPr>
            <a:xfrm flipV="1">
              <a:off x="11997467" y="266244"/>
              <a:ext cx="73870" cy="45719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Placeholder 21">
              <a:extLst>
                <a:ext uri="{FF2B5EF4-FFF2-40B4-BE49-F238E27FC236}">
                  <a16:creationId xmlns:a16="http://schemas.microsoft.com/office/drawing/2014/main" id="{9BD73884-AFDD-3ADE-0A01-DA7731F4C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1605819" y="134878"/>
              <a:ext cx="277000" cy="277000"/>
            </a:xfrm>
            <a:prstGeom prst="roundRect">
              <a:avLst/>
            </a:prstGeom>
          </p:spPr>
        </p:pic>
        <p:pic>
          <p:nvPicPr>
            <p:cNvPr id="13314" name="Picture 2">
              <a:extLst>
                <a:ext uri="{FF2B5EF4-FFF2-40B4-BE49-F238E27FC236}">
                  <a16:creationId xmlns:a16="http://schemas.microsoft.com/office/drawing/2014/main" id="{A405802C-9715-6A57-37C5-BC5CB3F4FA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7044" y="167563"/>
              <a:ext cx="203271" cy="203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129694"/>
      </p:ext>
    </p:extLst>
  </p:cSld>
  <p:clrMapOvr>
    <a:masterClrMapping/>
  </p:clrMapOvr>
  <p:transition spd="med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7275738-BA3A-F348-7DC7-E5C419B490AE}"/>
              </a:ext>
            </a:extLst>
          </p:cNvPr>
          <p:cNvGrpSpPr/>
          <p:nvPr/>
        </p:nvGrpSpPr>
        <p:grpSpPr>
          <a:xfrm>
            <a:off x="0" y="1673"/>
            <a:ext cx="12192000" cy="6854653"/>
            <a:chOff x="0" y="1673"/>
            <a:chExt cx="12192000" cy="68546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01114F4-61B1-49B8-B695-8BE446388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AFF28E-4CA4-4EDD-8022-E6D48807BB11}"/>
                </a:ext>
              </a:extLst>
            </p:cNvPr>
            <p:cNvSpPr txBox="1"/>
            <p:nvPr/>
          </p:nvSpPr>
          <p:spPr>
            <a:xfrm>
              <a:off x="2657475" y="6229350"/>
              <a:ext cx="19431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 TOPIC 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1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8441381-4885-465A-8221-33F5563FA47B}"/>
              </a:ext>
            </a:extLst>
          </p:cNvPr>
          <p:cNvSpPr/>
          <p:nvPr/>
        </p:nvSpPr>
        <p:spPr>
          <a:xfrm>
            <a:off x="145774" y="475926"/>
            <a:ext cx="1896673" cy="54784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EC6A1E-9561-4BF3-BAB8-556236CA4670}"/>
              </a:ext>
            </a:extLst>
          </p:cNvPr>
          <p:cNvSpPr txBox="1"/>
          <p:nvPr/>
        </p:nvSpPr>
        <p:spPr>
          <a:xfrm>
            <a:off x="4148667" y="240318"/>
            <a:ext cx="85785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Bebas Neue" panose="020B0606020202050201" pitchFamily="34" charset="0"/>
              </a:rPr>
              <a:t>Beginning Thoughts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DA5A81-F8E7-4C33-9833-192B464467F8}"/>
              </a:ext>
            </a:extLst>
          </p:cNvPr>
          <p:cNvSpPr txBox="1"/>
          <p:nvPr/>
        </p:nvSpPr>
        <p:spPr>
          <a:xfrm>
            <a:off x="5373757" y="1563757"/>
            <a:ext cx="65068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joined the class for the Gen Ed credit and was expecting to learn more about humans for my major. I was nervous based off the description. I thought the course was going to be hard based on looking through the syllabus. When I was placed into Imago Dei and went to my first session. I was very nervous and quiet. I tried my best to communicate with my mentees as they did with me. 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63CC86EF-634C-C7CF-FEC5-C4B25E6D8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57" y="3563331"/>
            <a:ext cx="4707834" cy="235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64169"/>
      </p:ext>
    </p:extLst>
  </p:cSld>
  <p:clrMapOvr>
    <a:masterClrMapping/>
  </p:clrMapOvr>
  <p:transition spd="med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689D187-7AC6-36C1-79CB-B070D6F04DD8}"/>
              </a:ext>
            </a:extLst>
          </p:cNvPr>
          <p:cNvGrpSpPr/>
          <p:nvPr/>
        </p:nvGrpSpPr>
        <p:grpSpPr>
          <a:xfrm>
            <a:off x="0" y="1673"/>
            <a:ext cx="12192000" cy="6854653"/>
            <a:chOff x="0" y="1673"/>
            <a:chExt cx="12192000" cy="68546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01114F4-61B1-49B8-B695-8BE446388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AFF28E-4CA4-4EDD-8022-E6D48807BB11}"/>
                </a:ext>
              </a:extLst>
            </p:cNvPr>
            <p:cNvSpPr txBox="1"/>
            <p:nvPr/>
          </p:nvSpPr>
          <p:spPr>
            <a:xfrm>
              <a:off x="2657475" y="6229350"/>
              <a:ext cx="19431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 TOPIC 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2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8441381-4885-465A-8221-33F5563FA47B}"/>
              </a:ext>
            </a:extLst>
          </p:cNvPr>
          <p:cNvSpPr/>
          <p:nvPr/>
        </p:nvSpPr>
        <p:spPr>
          <a:xfrm>
            <a:off x="-125936" y="475926"/>
            <a:ext cx="2440092" cy="54784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EC6A1E-9561-4BF3-BAB8-556236CA4670}"/>
              </a:ext>
            </a:extLst>
          </p:cNvPr>
          <p:cNvSpPr txBox="1"/>
          <p:nvPr/>
        </p:nvSpPr>
        <p:spPr>
          <a:xfrm>
            <a:off x="6215270" y="475926"/>
            <a:ext cx="4585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Bebas Neue" panose="020B0606020202050201" pitchFamily="34" charset="0"/>
              </a:rPr>
              <a:t>Activity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DA5A81-F8E7-4C33-9833-192B464467F8}"/>
              </a:ext>
            </a:extLst>
          </p:cNvPr>
          <p:cNvSpPr txBox="1"/>
          <p:nvPr/>
        </p:nvSpPr>
        <p:spPr>
          <a:xfrm>
            <a:off x="5373757" y="1563757"/>
            <a:ext cx="65068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 FIDGET TOYS</a:t>
            </a:r>
          </a:p>
          <a:p>
            <a:pPr algn="just"/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MATERIALS: </a:t>
            </a:r>
            <a:r>
              <a:rPr lang="en-US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googly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eyes, cardboard, glue, balloon, play doh, scissors, markers and colorful paper</a:t>
            </a:r>
          </a:p>
          <a:p>
            <a:pPr algn="just"/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my activity with my mentees, we decided together to make fidget toys. This activity is a good way to do hands on work. Although fidget toys are viewed as a distraction. They help a lot with anxiety. Fidget toys cost a lot of money these days and most can’t afford to buy the toy. A few items around the house can offer a lot into creating our own. My mentees enjoyed this activity. They had a lot of fun and enjoy using their abilities to create something of their own.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9839E420-6C3D-1606-F0C5-C059A4CAC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07" y="170920"/>
            <a:ext cx="2039607" cy="2721247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F09E6A7B-EA39-34EA-32A6-36890823F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05345" y="1740589"/>
            <a:ext cx="2061042" cy="2749846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EA63F883-6A94-A069-2A05-35516E7498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42610" y="3250459"/>
            <a:ext cx="2061042" cy="27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94736"/>
      </p:ext>
    </p:extLst>
  </p:cSld>
  <p:clrMapOvr>
    <a:masterClrMapping/>
  </p:clrMapOvr>
  <p:transition spd="med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F54E02D2-24E5-B1A8-A834-E520F4C95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818" y="6587911"/>
            <a:ext cx="303501" cy="3035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701CA03-247F-60AF-1262-362B6A81B40B}"/>
              </a:ext>
            </a:extLst>
          </p:cNvPr>
          <p:cNvGrpSpPr/>
          <p:nvPr/>
        </p:nvGrpSpPr>
        <p:grpSpPr>
          <a:xfrm>
            <a:off x="0" y="1673"/>
            <a:ext cx="12192000" cy="6854653"/>
            <a:chOff x="0" y="1673"/>
            <a:chExt cx="12192000" cy="68546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01114F4-61B1-49B8-B695-8BE446388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AFF28E-4CA4-4EDD-8022-E6D48807BB11}"/>
                </a:ext>
              </a:extLst>
            </p:cNvPr>
            <p:cNvSpPr txBox="1"/>
            <p:nvPr/>
          </p:nvSpPr>
          <p:spPr>
            <a:xfrm>
              <a:off x="2657475" y="6229350"/>
              <a:ext cx="19431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 TOPIC 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3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8441381-4885-465A-8221-33F5563FA47B}"/>
              </a:ext>
            </a:extLst>
          </p:cNvPr>
          <p:cNvSpPr/>
          <p:nvPr/>
        </p:nvSpPr>
        <p:spPr>
          <a:xfrm>
            <a:off x="-189254" y="475926"/>
            <a:ext cx="2566728" cy="54784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3</a:t>
            </a:r>
            <a:endParaRPr lang="en-US" sz="3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EC6A1E-9561-4BF3-BAB8-556236CA4670}"/>
              </a:ext>
            </a:extLst>
          </p:cNvPr>
          <p:cNvSpPr txBox="1"/>
          <p:nvPr/>
        </p:nvSpPr>
        <p:spPr>
          <a:xfrm>
            <a:off x="5069417" y="240318"/>
            <a:ext cx="71225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Bebas Neue" panose="020B0606020202050201" pitchFamily="34" charset="0"/>
              </a:rPr>
              <a:t>Final Thoughts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DA5A81-F8E7-4C33-9833-192B464467F8}"/>
              </a:ext>
            </a:extLst>
          </p:cNvPr>
          <p:cNvSpPr txBox="1"/>
          <p:nvPr/>
        </p:nvSpPr>
        <p:spPr>
          <a:xfrm>
            <a:off x="5373757" y="1563757"/>
            <a:ext cx="65068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mentoring session has let me grow within myself but my abilities. I was able to use my creative mind and expand my ideas further. I’m able to joke around with my mentees. I learned a lot. I was able to take a risk towards this class. I expected the worse to happen. Although, mentoring for my mentees has been the best thing possible to happen to me. I cherish our memories. I was able to grow with them. I learned a lot about myself during the process. The class has provided  many supplies and support towards our process. This is my first year at the university, it is a big change to high school. So it’s the same for our mentees, their first year into middle school. I was able to relate with them in a lot of things. This </a:t>
            </a:r>
            <a:r>
              <a:rPr lang="en-US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 has been 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amazing.</a:t>
            </a:r>
          </a:p>
        </p:txBody>
      </p:sp>
    </p:spTree>
    <p:extLst>
      <p:ext uri="{BB962C8B-B14F-4D97-AF65-F5344CB8AC3E}">
        <p14:creationId xmlns:p14="http://schemas.microsoft.com/office/powerpoint/2010/main" val="3871854130"/>
      </p:ext>
    </p:extLst>
  </p:cSld>
  <p:clrMapOvr>
    <a:masterClrMapping/>
  </p:clrMapOvr>
  <p:transition spd="med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6AE6A9EA-FBF2-9953-B995-6EA48CFFEF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" r="1743"/>
          <a:stretch/>
        </p:blipFill>
        <p:spPr>
          <a:xfrm>
            <a:off x="7422" y="383605"/>
            <a:ext cx="12192000" cy="6474395"/>
          </a:xfrm>
        </p:spPr>
      </p:pic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02611952-DE58-3B83-45A1-8DA2C8B00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818" y="6587911"/>
            <a:ext cx="303501" cy="3035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06C957-508C-46EB-99AA-66F096BFC5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2" t="47357" b="1"/>
          <a:stretch/>
        </p:blipFill>
        <p:spPr>
          <a:xfrm rot="16200000" flipV="1">
            <a:off x="-220342" y="707627"/>
            <a:ext cx="6298142" cy="5857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E53DB7-19D7-4C72-A41B-6D9D0EFC41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0" t="56933" r="5600"/>
          <a:stretch/>
        </p:blipFill>
        <p:spPr>
          <a:xfrm rot="16200000">
            <a:off x="6441099" y="1268511"/>
            <a:ext cx="6834586" cy="46523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7D655F-29DE-4528-9805-3428AC8647CB}"/>
              </a:ext>
            </a:extLst>
          </p:cNvPr>
          <p:cNvSpPr txBox="1"/>
          <p:nvPr/>
        </p:nvSpPr>
        <p:spPr>
          <a:xfrm>
            <a:off x="662608" y="1120675"/>
            <a:ext cx="4903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Bebas Neue" panose="020B0606020202050201" pitchFamily="34" charset="0"/>
              </a:rPr>
              <a:t>THANK YOU</a:t>
            </a:r>
          </a:p>
          <a:p>
            <a:r>
              <a:rPr lang="en-US" sz="7200" dirty="0">
                <a:solidFill>
                  <a:srgbClr val="FF0000"/>
                </a:solidFill>
                <a:latin typeface="Bebas Neue" panose="020B0606020202050201" pitchFamily="34" charset="0"/>
              </a:rPr>
              <a:t>FOR LISTENING!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B37840-2361-48B7-B4BA-43AE7F1E4E0D}"/>
              </a:ext>
            </a:extLst>
          </p:cNvPr>
          <p:cNvSpPr txBox="1"/>
          <p:nvPr/>
        </p:nvSpPr>
        <p:spPr>
          <a:xfrm>
            <a:off x="768627" y="3246783"/>
            <a:ext cx="1391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100% Done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87FB7C-27BA-4343-AFE5-3BCFC3F08A71}"/>
              </a:ext>
            </a:extLst>
          </p:cNvPr>
          <p:cNvSpPr txBox="1"/>
          <p:nvPr/>
        </p:nvSpPr>
        <p:spPr>
          <a:xfrm>
            <a:off x="768627" y="3585337"/>
            <a:ext cx="4041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By: </a:t>
            </a:r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Litzy Sanchez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Subject: </a:t>
            </a:r>
            <a:r>
              <a:rPr lang="en-US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HED</a:t>
            </a:r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350 Student Outreach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Teacher: </a:t>
            </a:r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Jamaica Delmar &amp; Yadira Oregon </a:t>
            </a:r>
          </a:p>
          <a:p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6C91491-17FA-4A9A-AB1A-3760D6F8917E}"/>
              </a:ext>
            </a:extLst>
          </p:cNvPr>
          <p:cNvSpPr/>
          <p:nvPr/>
        </p:nvSpPr>
        <p:spPr>
          <a:xfrm>
            <a:off x="7532915" y="2896224"/>
            <a:ext cx="2305878" cy="6891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 In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C5D1A72-5059-4C08-8DB6-14439B214859}"/>
              </a:ext>
            </a:extLst>
          </p:cNvPr>
          <p:cNvSpPr/>
          <p:nvPr/>
        </p:nvSpPr>
        <p:spPr>
          <a:xfrm>
            <a:off x="7532915" y="3813696"/>
            <a:ext cx="2305878" cy="68911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 Out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E4C9F7-739A-45D5-88F4-BF4D9A4AFAD1}"/>
              </a:ext>
            </a:extLst>
          </p:cNvPr>
          <p:cNvSpPr txBox="1"/>
          <p:nvPr/>
        </p:nvSpPr>
        <p:spPr>
          <a:xfrm>
            <a:off x="5680" y="6524269"/>
            <a:ext cx="121919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      Clarifications        FAQ        About Us        Help Center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4E0F259-235A-DD17-32A0-80D408CD0DFA}"/>
              </a:ext>
            </a:extLst>
          </p:cNvPr>
          <p:cNvGrpSpPr/>
          <p:nvPr/>
        </p:nvGrpSpPr>
        <p:grpSpPr>
          <a:xfrm>
            <a:off x="0" y="0"/>
            <a:ext cx="12192000" cy="559860"/>
            <a:chOff x="0" y="0"/>
            <a:chExt cx="12192000" cy="55986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CB732D3-79DD-5DBE-F4CC-C42BD4CF689A}"/>
                </a:ext>
              </a:extLst>
            </p:cNvPr>
            <p:cNvSpPr/>
            <p:nvPr/>
          </p:nvSpPr>
          <p:spPr>
            <a:xfrm>
              <a:off x="0" y="0"/>
              <a:ext cx="12192000" cy="5598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FBDE56B-F2E9-8215-FFBF-F926D3BDC4CA}"/>
                </a:ext>
              </a:extLst>
            </p:cNvPr>
            <p:cNvSpPr txBox="1"/>
            <p:nvPr/>
          </p:nvSpPr>
          <p:spPr>
            <a:xfrm>
              <a:off x="350840" y="89766"/>
              <a:ext cx="1062506" cy="380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DeflateBottom">
                <a:avLst>
                  <a:gd name="adj" fmla="val 86389"/>
                </a:avLst>
              </a:prstTxWarp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Bebas Neue" panose="020B0606020202050201" pitchFamily="34" charset="0"/>
                </a:rPr>
                <a:t>Netflix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167FA97-84EE-C025-F220-4CC498EBC050}"/>
                </a:ext>
              </a:extLst>
            </p:cNvPr>
            <p:cNvSpPr txBox="1"/>
            <p:nvPr/>
          </p:nvSpPr>
          <p:spPr>
            <a:xfrm>
              <a:off x="1726086" y="127866"/>
              <a:ext cx="6858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Home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2656051-EB46-83A1-078F-EFCC47EBF822}"/>
                </a:ext>
              </a:extLst>
            </p:cNvPr>
            <p:cNvSpPr txBox="1"/>
            <p:nvPr/>
          </p:nvSpPr>
          <p:spPr>
            <a:xfrm>
              <a:off x="2411887" y="127866"/>
              <a:ext cx="10625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TV Shows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F5C01A0-9F56-F36A-7756-E64204B27F93}"/>
                </a:ext>
              </a:extLst>
            </p:cNvPr>
            <p:cNvSpPr txBox="1"/>
            <p:nvPr/>
          </p:nvSpPr>
          <p:spPr>
            <a:xfrm>
              <a:off x="3313587" y="127866"/>
              <a:ext cx="10625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Movies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C0C2FC8-9E51-ECC5-BAF5-27FBC398DB66}"/>
                </a:ext>
              </a:extLst>
            </p:cNvPr>
            <p:cNvSpPr txBox="1"/>
            <p:nvPr/>
          </p:nvSpPr>
          <p:spPr>
            <a:xfrm>
              <a:off x="4050186" y="127865"/>
              <a:ext cx="14489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&amp; Popular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7C8B907-1E1F-6143-4BA9-184A28E50CAD}"/>
                </a:ext>
              </a:extLst>
            </p:cNvPr>
            <p:cNvSpPr txBox="1"/>
            <p:nvPr/>
          </p:nvSpPr>
          <p:spPr>
            <a:xfrm>
              <a:off x="5277793" y="127864"/>
              <a:ext cx="10625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 List</a:t>
              </a:r>
            </a:p>
          </p:txBody>
        </p:sp>
        <p:pic>
          <p:nvPicPr>
            <p:cNvPr id="69" name="Graphic 4" descr="Magnifying glass with solid fill">
              <a:extLst>
                <a:ext uri="{FF2B5EF4-FFF2-40B4-BE49-F238E27FC236}">
                  <a16:creationId xmlns:a16="http://schemas.microsoft.com/office/drawing/2014/main" id="{50985D80-F830-A442-F8DD-AA11A76E8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41613" y="127745"/>
              <a:ext cx="277000" cy="277000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418EBD8-E08F-BA85-5510-796AF9853F55}"/>
                </a:ext>
              </a:extLst>
            </p:cNvPr>
            <p:cNvSpPr txBox="1"/>
            <p:nvPr/>
          </p:nvSpPr>
          <p:spPr>
            <a:xfrm>
              <a:off x="9972761" y="128708"/>
              <a:ext cx="548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KIDS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1E1145A-C589-284E-4EAF-5E244CC06433}"/>
                </a:ext>
              </a:extLst>
            </p:cNvPr>
            <p:cNvGrpSpPr/>
            <p:nvPr/>
          </p:nvGrpSpPr>
          <p:grpSpPr>
            <a:xfrm>
              <a:off x="10696706" y="147164"/>
              <a:ext cx="203271" cy="213351"/>
              <a:chOff x="6619875" y="3076572"/>
              <a:chExt cx="576263" cy="60484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F66C7C2-F631-52CE-A79E-2FBFA36C2E0C}"/>
                  </a:ext>
                </a:extLst>
              </p:cNvPr>
              <p:cNvSpPr/>
              <p:nvPr/>
            </p:nvSpPr>
            <p:spPr>
              <a:xfrm>
                <a:off x="6619875" y="3271838"/>
                <a:ext cx="576263" cy="15716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292AD90-BA44-5029-051A-FF8208DC2AEB}"/>
                  </a:ext>
                </a:extLst>
              </p:cNvPr>
              <p:cNvSpPr/>
              <p:nvPr/>
            </p:nvSpPr>
            <p:spPr>
              <a:xfrm>
                <a:off x="6662739" y="3424237"/>
                <a:ext cx="252412" cy="257175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E682C277-B914-6D0B-ECF5-FA258643CE6D}"/>
                  </a:ext>
                </a:extLst>
              </p:cNvPr>
              <p:cNvSpPr/>
              <p:nvPr/>
            </p:nvSpPr>
            <p:spPr>
              <a:xfrm>
                <a:off x="6908006" y="3424236"/>
                <a:ext cx="252412" cy="257175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C67EFF-DE9E-F854-3EED-27EDD7318F11}"/>
                  </a:ext>
                </a:extLst>
              </p:cNvPr>
              <p:cNvSpPr/>
              <p:nvPr/>
            </p:nvSpPr>
            <p:spPr>
              <a:xfrm>
                <a:off x="6705601" y="3076572"/>
                <a:ext cx="216694" cy="195265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4596553C-1F6A-F5A8-EBA6-74CF8A743F29}"/>
                  </a:ext>
                </a:extLst>
              </p:cNvPr>
              <p:cNvSpPr/>
              <p:nvPr/>
            </p:nvSpPr>
            <p:spPr>
              <a:xfrm>
                <a:off x="6922295" y="3162300"/>
                <a:ext cx="157161" cy="109537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Isosceles Triangle 71">
              <a:extLst>
                <a:ext uri="{FF2B5EF4-FFF2-40B4-BE49-F238E27FC236}">
                  <a16:creationId xmlns:a16="http://schemas.microsoft.com/office/drawing/2014/main" id="{0178D9E4-2177-4BDA-3861-80CBB9CCBFF3}"/>
                </a:ext>
              </a:extLst>
            </p:cNvPr>
            <p:cNvSpPr/>
            <p:nvPr/>
          </p:nvSpPr>
          <p:spPr>
            <a:xfrm flipV="1">
              <a:off x="11997467" y="266244"/>
              <a:ext cx="73870" cy="45719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Placeholder 21">
              <a:extLst>
                <a:ext uri="{FF2B5EF4-FFF2-40B4-BE49-F238E27FC236}">
                  <a16:creationId xmlns:a16="http://schemas.microsoft.com/office/drawing/2014/main" id="{BE42930F-D548-D748-340D-F5529947C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1605819" y="134878"/>
              <a:ext cx="277000" cy="277000"/>
            </a:xfrm>
            <a:prstGeom prst="roundRect">
              <a:avLst/>
            </a:prstGeom>
          </p:spPr>
        </p:pic>
        <p:pic>
          <p:nvPicPr>
            <p:cNvPr id="74" name="Picture 2">
              <a:extLst>
                <a:ext uri="{FF2B5EF4-FFF2-40B4-BE49-F238E27FC236}">
                  <a16:creationId xmlns:a16="http://schemas.microsoft.com/office/drawing/2014/main" id="{08CCAACE-0443-4126-6745-A583C3E41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7044" y="167563"/>
              <a:ext cx="203271" cy="203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1468419"/>
      </p:ext>
    </p:extLst>
  </p:cSld>
  <p:clrMapOvr>
    <a:masterClrMapping/>
  </p:clrMapOvr>
  <p:transition spd="med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977</Words>
  <Application>Microsoft Office PowerPoint</Application>
  <PresentationFormat>Widescreen</PresentationFormat>
  <Paragraphs>99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</dc:creator>
  <cp:lastModifiedBy>Sanchez Cardenas, Litzy Camille - (lcs2)</cp:lastModifiedBy>
  <cp:revision>57</cp:revision>
  <dcterms:created xsi:type="dcterms:W3CDTF">2021-03-08T10:08:44Z</dcterms:created>
  <dcterms:modified xsi:type="dcterms:W3CDTF">2023-05-01T22:07:03Z</dcterms:modified>
</cp:coreProperties>
</file>